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4"/>
  </p:notesMasterIdLst>
  <p:sldIdLst>
    <p:sldId id="256" r:id="rId2"/>
    <p:sldId id="266" r:id="rId3"/>
    <p:sldId id="257" r:id="rId4"/>
    <p:sldId id="258" r:id="rId5"/>
    <p:sldId id="259" r:id="rId6"/>
    <p:sldId id="260" r:id="rId7"/>
    <p:sldId id="261" r:id="rId8"/>
    <p:sldId id="262" r:id="rId9"/>
    <p:sldId id="263" r:id="rId10"/>
    <p:sldId id="264" r:id="rId11"/>
    <p:sldId id="267" r:id="rId12"/>
    <p:sldId id="265"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26" autoAdjust="0"/>
    <p:restoredTop sz="76582" autoAdjust="0"/>
  </p:normalViewPr>
  <p:slideViewPr>
    <p:cSldViewPr snapToGrid="0">
      <p:cViewPr varScale="1">
        <p:scale>
          <a:sx n="45" d="100"/>
          <a:sy n="45" d="100"/>
        </p:scale>
        <p:origin x="78" y="4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5C4C42-6798-404D-A1DC-BDFBC8425B86}" type="datetimeFigureOut">
              <a:rPr lang="en-US" smtClean="0"/>
              <a:t>06-Oct-21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08FFED-E3AD-43BE-8D87-692CE15F9117}" type="slidenum">
              <a:rPr lang="en-US" smtClean="0"/>
              <a:t>‹#›</a:t>
            </a:fld>
            <a:endParaRPr lang="en-US"/>
          </a:p>
        </p:txBody>
      </p:sp>
    </p:spTree>
    <p:extLst>
      <p:ext uri="{BB962C8B-B14F-4D97-AF65-F5344CB8AC3E}">
        <p14:creationId xmlns:p14="http://schemas.microsoft.com/office/powerpoint/2010/main" val="17498653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Welcome</a:t>
            </a:r>
            <a:r>
              <a:rPr lang="en-US" baseline="0" dirty="0" smtClean="0"/>
              <a:t> to our bubble world. In this presentation w will describe the civilization process involved in this world</a:t>
            </a:r>
            <a:endParaRPr lang="en-US" dirty="0"/>
          </a:p>
        </p:txBody>
      </p:sp>
      <p:sp>
        <p:nvSpPr>
          <p:cNvPr id="4" name="Slide Number Placeholder 3"/>
          <p:cNvSpPr>
            <a:spLocks noGrp="1"/>
          </p:cNvSpPr>
          <p:nvPr>
            <p:ph type="sldNum" sz="quarter" idx="10"/>
          </p:nvPr>
        </p:nvSpPr>
        <p:spPr/>
        <p:txBody>
          <a:bodyPr/>
          <a:lstStyle/>
          <a:p>
            <a:fld id="{4008FFED-E3AD-43BE-8D87-692CE15F9117}" type="slidenum">
              <a:rPr lang="en-US" smtClean="0"/>
              <a:t>2</a:t>
            </a:fld>
            <a:endParaRPr lang="en-US"/>
          </a:p>
        </p:txBody>
      </p:sp>
    </p:spTree>
    <p:extLst>
      <p:ext uri="{BB962C8B-B14F-4D97-AF65-F5344CB8AC3E}">
        <p14:creationId xmlns:p14="http://schemas.microsoft.com/office/powerpoint/2010/main" val="30430366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bubbly world is located in Sydney in Australia.</a:t>
            </a:r>
            <a:r>
              <a:rPr lang="en-US" baseline="0" dirty="0" smtClean="0"/>
              <a:t> We chose this area due to its physical features which may include oasis, dunes and many other features.</a:t>
            </a:r>
            <a:endParaRPr lang="en-US" dirty="0"/>
          </a:p>
        </p:txBody>
      </p:sp>
      <p:sp>
        <p:nvSpPr>
          <p:cNvPr id="4" name="Slide Number Placeholder 3"/>
          <p:cNvSpPr>
            <a:spLocks noGrp="1"/>
          </p:cNvSpPr>
          <p:nvPr>
            <p:ph type="sldNum" sz="quarter" idx="10"/>
          </p:nvPr>
        </p:nvSpPr>
        <p:spPr/>
        <p:txBody>
          <a:bodyPr/>
          <a:lstStyle/>
          <a:p>
            <a:fld id="{4008FFED-E3AD-43BE-8D87-692CE15F9117}" type="slidenum">
              <a:rPr lang="en-US" smtClean="0"/>
              <a:t>3</a:t>
            </a:fld>
            <a:endParaRPr lang="en-US"/>
          </a:p>
        </p:txBody>
      </p:sp>
    </p:spTree>
    <p:extLst>
      <p:ext uri="{BB962C8B-B14F-4D97-AF65-F5344CB8AC3E}">
        <p14:creationId xmlns:p14="http://schemas.microsoft.com/office/powerpoint/2010/main" val="2669309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climate of the area</a:t>
            </a:r>
            <a:r>
              <a:rPr lang="en-US" baseline="0" dirty="0" smtClean="0"/>
              <a:t> is arid. It is almost 87-90 degrees </a:t>
            </a:r>
            <a:r>
              <a:rPr lang="en-US" baseline="0" dirty="0" err="1" smtClean="0"/>
              <a:t>celcius</a:t>
            </a:r>
            <a:r>
              <a:rPr lang="en-US" baseline="0" dirty="0" smtClean="0"/>
              <a:t>. As a result of the climate of this region there are two types of plants, there is the bubble plant which aid in producing natural resources and there is the oasis which aids in producing water given that it is an arid area. The climate in this area is manageable and thus it is different from that of the outside world</a:t>
            </a:r>
          </a:p>
        </p:txBody>
      </p:sp>
      <p:sp>
        <p:nvSpPr>
          <p:cNvPr id="4" name="Slide Number Placeholder 3"/>
          <p:cNvSpPr>
            <a:spLocks noGrp="1"/>
          </p:cNvSpPr>
          <p:nvPr>
            <p:ph type="sldNum" sz="quarter" idx="10"/>
          </p:nvPr>
        </p:nvSpPr>
        <p:spPr/>
        <p:txBody>
          <a:bodyPr/>
          <a:lstStyle/>
          <a:p>
            <a:fld id="{4008FFED-E3AD-43BE-8D87-692CE15F9117}" type="slidenum">
              <a:rPr lang="en-US" smtClean="0"/>
              <a:t>4</a:t>
            </a:fld>
            <a:endParaRPr lang="en-US"/>
          </a:p>
        </p:txBody>
      </p:sp>
    </p:spTree>
    <p:extLst>
      <p:ext uri="{BB962C8B-B14F-4D97-AF65-F5344CB8AC3E}">
        <p14:creationId xmlns:p14="http://schemas.microsoft.com/office/powerpoint/2010/main" val="41094385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area tends to be</a:t>
            </a:r>
            <a:r>
              <a:rPr lang="en-US" baseline="0" dirty="0" smtClean="0"/>
              <a:t> a flat region which has several hills and most of the plants are grassy woodlands </a:t>
            </a:r>
            <a:endParaRPr lang="en-US" dirty="0"/>
          </a:p>
        </p:txBody>
      </p:sp>
      <p:sp>
        <p:nvSpPr>
          <p:cNvPr id="4" name="Slide Number Placeholder 3"/>
          <p:cNvSpPr>
            <a:spLocks noGrp="1"/>
          </p:cNvSpPr>
          <p:nvPr>
            <p:ph type="sldNum" sz="quarter" idx="10"/>
          </p:nvPr>
        </p:nvSpPr>
        <p:spPr/>
        <p:txBody>
          <a:bodyPr/>
          <a:lstStyle/>
          <a:p>
            <a:fld id="{4008FFED-E3AD-43BE-8D87-692CE15F9117}" type="slidenum">
              <a:rPr lang="en-US" smtClean="0"/>
              <a:t>5</a:t>
            </a:fld>
            <a:endParaRPr lang="en-US"/>
          </a:p>
        </p:txBody>
      </p:sp>
    </p:spTree>
    <p:extLst>
      <p:ext uri="{BB962C8B-B14F-4D97-AF65-F5344CB8AC3E}">
        <p14:creationId xmlns:p14="http://schemas.microsoft.com/office/powerpoint/2010/main" val="6630670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regard to natural resources we have plants that produce gold, diamonds, salt  and other natural resources. We as well have plants that aid in the production of natural resources and never runs out.  We as well have animals which aid in the generation natural resources.</a:t>
            </a:r>
            <a:endParaRPr lang="en-US" dirty="0"/>
          </a:p>
        </p:txBody>
      </p:sp>
      <p:sp>
        <p:nvSpPr>
          <p:cNvPr id="4" name="Slide Number Placeholder 3"/>
          <p:cNvSpPr>
            <a:spLocks noGrp="1"/>
          </p:cNvSpPr>
          <p:nvPr>
            <p:ph type="sldNum" sz="quarter" idx="10"/>
          </p:nvPr>
        </p:nvSpPr>
        <p:spPr/>
        <p:txBody>
          <a:bodyPr/>
          <a:lstStyle/>
          <a:p>
            <a:fld id="{4008FFED-E3AD-43BE-8D87-692CE15F9117}" type="slidenum">
              <a:rPr lang="en-US" smtClean="0"/>
              <a:t>6</a:t>
            </a:fld>
            <a:endParaRPr lang="en-US"/>
          </a:p>
        </p:txBody>
      </p:sp>
    </p:spTree>
    <p:extLst>
      <p:ext uri="{BB962C8B-B14F-4D97-AF65-F5344CB8AC3E}">
        <p14:creationId xmlns:p14="http://schemas.microsoft.com/office/powerpoint/2010/main" val="33488760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bubble world maintains</a:t>
            </a:r>
            <a:r>
              <a:rPr lang="en-US" baseline="0" dirty="0" smtClean="0"/>
              <a:t> an oligarchy government which is ruled by a few number of people (Lumen, n.d.).  Three ladies tend to rule over this world. We tend to be different since it is not usual to have women ruling over a land. These women are voted for by the people. </a:t>
            </a:r>
          </a:p>
          <a:p>
            <a:r>
              <a:rPr lang="en-US" baseline="0" dirty="0" smtClean="0"/>
              <a:t>Some of the common villages in Sydney include Hunters hill, Potts point and </a:t>
            </a:r>
            <a:r>
              <a:rPr lang="en-US" baseline="0" dirty="0" err="1" smtClean="0"/>
              <a:t>Rozelle</a:t>
            </a:r>
            <a:r>
              <a:rPr lang="en-US" baseline="0" dirty="0" smtClean="0"/>
              <a:t>. Some common features of these villages are that they are beautiful there are heaven of foodies and that they are all green</a:t>
            </a:r>
            <a:endParaRPr lang="en-US" dirty="0"/>
          </a:p>
        </p:txBody>
      </p:sp>
      <p:sp>
        <p:nvSpPr>
          <p:cNvPr id="4" name="Slide Number Placeholder 3"/>
          <p:cNvSpPr>
            <a:spLocks noGrp="1"/>
          </p:cNvSpPr>
          <p:nvPr>
            <p:ph type="sldNum" sz="quarter" idx="10"/>
          </p:nvPr>
        </p:nvSpPr>
        <p:spPr/>
        <p:txBody>
          <a:bodyPr/>
          <a:lstStyle/>
          <a:p>
            <a:fld id="{4008FFED-E3AD-43BE-8D87-692CE15F9117}" type="slidenum">
              <a:rPr lang="en-US" smtClean="0"/>
              <a:t>7</a:t>
            </a:fld>
            <a:endParaRPr lang="en-US"/>
          </a:p>
        </p:txBody>
      </p:sp>
    </p:spTree>
    <p:extLst>
      <p:ext uri="{BB962C8B-B14F-4D97-AF65-F5344CB8AC3E}">
        <p14:creationId xmlns:p14="http://schemas.microsoft.com/office/powerpoint/2010/main" val="9113123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 bubble world, there are</a:t>
            </a:r>
            <a:r>
              <a:rPr lang="en-US" baseline="0" dirty="0" smtClean="0"/>
              <a:t> entrepreneurship job opportunities, they can as well as implant new job opportunities. They have a mixed economy in which we have freedom in the bubble though they cannot go outside. The government provides financial aids for the people since most jobs do not pay. </a:t>
            </a:r>
            <a:endParaRPr lang="en-US" dirty="0"/>
          </a:p>
        </p:txBody>
      </p:sp>
      <p:sp>
        <p:nvSpPr>
          <p:cNvPr id="4" name="Slide Number Placeholder 3"/>
          <p:cNvSpPr>
            <a:spLocks noGrp="1"/>
          </p:cNvSpPr>
          <p:nvPr>
            <p:ph type="sldNum" sz="quarter" idx="10"/>
          </p:nvPr>
        </p:nvSpPr>
        <p:spPr/>
        <p:txBody>
          <a:bodyPr/>
          <a:lstStyle/>
          <a:p>
            <a:fld id="{4008FFED-E3AD-43BE-8D87-692CE15F9117}" type="slidenum">
              <a:rPr lang="en-US" smtClean="0"/>
              <a:t>8</a:t>
            </a:fld>
            <a:endParaRPr lang="en-US"/>
          </a:p>
        </p:txBody>
      </p:sp>
    </p:spTree>
    <p:extLst>
      <p:ext uri="{BB962C8B-B14F-4D97-AF65-F5344CB8AC3E}">
        <p14:creationId xmlns:p14="http://schemas.microsoft.com/office/powerpoint/2010/main" val="41800421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the bubble world the main religion is Christianity where people believe in God and Jesus. People are as well allowed to sire the number that they want to since there’re no regulations on this. They as well tend to write on books using pens especially in school. Where there are taught on math’s reading, science as well as social studies. </a:t>
            </a:r>
            <a:endParaRPr lang="en-US" dirty="0"/>
          </a:p>
        </p:txBody>
      </p:sp>
      <p:sp>
        <p:nvSpPr>
          <p:cNvPr id="4" name="Slide Number Placeholder 3"/>
          <p:cNvSpPr>
            <a:spLocks noGrp="1"/>
          </p:cNvSpPr>
          <p:nvPr>
            <p:ph type="sldNum" sz="quarter" idx="10"/>
          </p:nvPr>
        </p:nvSpPr>
        <p:spPr/>
        <p:txBody>
          <a:bodyPr/>
          <a:lstStyle/>
          <a:p>
            <a:fld id="{4008FFED-E3AD-43BE-8D87-692CE15F9117}" type="slidenum">
              <a:rPr lang="en-US" smtClean="0"/>
              <a:t>9</a:t>
            </a:fld>
            <a:endParaRPr lang="en-US"/>
          </a:p>
        </p:txBody>
      </p:sp>
    </p:spTree>
    <p:extLst>
      <p:ext uri="{BB962C8B-B14F-4D97-AF65-F5344CB8AC3E}">
        <p14:creationId xmlns:p14="http://schemas.microsoft.com/office/powerpoint/2010/main" val="12175316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bubble</a:t>
            </a:r>
            <a:r>
              <a:rPr lang="en-US" baseline="0" dirty="0" smtClean="0"/>
              <a:t> world’s civilization is different given that they tend to live in a bubble.  This is where citizens play a major role in civilization since the government really works towards providing them a good living. They really work towards maintaining peace in this area.</a:t>
            </a:r>
            <a:endParaRPr lang="en-US" dirty="0"/>
          </a:p>
        </p:txBody>
      </p:sp>
      <p:sp>
        <p:nvSpPr>
          <p:cNvPr id="4" name="Slide Number Placeholder 3"/>
          <p:cNvSpPr>
            <a:spLocks noGrp="1"/>
          </p:cNvSpPr>
          <p:nvPr>
            <p:ph type="sldNum" sz="quarter" idx="10"/>
          </p:nvPr>
        </p:nvSpPr>
        <p:spPr/>
        <p:txBody>
          <a:bodyPr/>
          <a:lstStyle/>
          <a:p>
            <a:fld id="{4008FFED-E3AD-43BE-8D87-692CE15F9117}" type="slidenum">
              <a:rPr lang="en-US" smtClean="0"/>
              <a:t>10</a:t>
            </a:fld>
            <a:endParaRPr lang="en-US"/>
          </a:p>
        </p:txBody>
      </p:sp>
    </p:spTree>
    <p:extLst>
      <p:ext uri="{BB962C8B-B14F-4D97-AF65-F5344CB8AC3E}">
        <p14:creationId xmlns:p14="http://schemas.microsoft.com/office/powerpoint/2010/main" val="3442631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08FFED-E3AD-43BE-8D87-692CE15F9117}" type="slidenum">
              <a:rPr lang="en-US" smtClean="0"/>
              <a:t>11</a:t>
            </a:fld>
            <a:endParaRPr lang="en-US"/>
          </a:p>
        </p:txBody>
      </p:sp>
    </p:spTree>
    <p:extLst>
      <p:ext uri="{BB962C8B-B14F-4D97-AF65-F5344CB8AC3E}">
        <p14:creationId xmlns:p14="http://schemas.microsoft.com/office/powerpoint/2010/main" val="34084771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dirty="0"/>
              <a:t>06-Oct-21</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06-Oct-21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06-Oct-21</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06-Oct-21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06-Oct-21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06-Oct-21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06-Oct-21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smtClean="0"/>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06-Oct-21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06-Oct-21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06-Oct-21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06-Oct-21</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06-Oct-21</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dirty="0"/>
              <a:pPr/>
              <a:t>06-Oct-21</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06-Oct-21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06-Oct-21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06-Oct-21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dirty="0"/>
              <a:pPr/>
              <a:t>06-Oct-21</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06-Oct-21</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en-au.topographic-map.com/maps/janv/Sydney/"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The Bubble world</a:t>
            </a:r>
            <a:endParaRPr lang="en-US" b="1" dirty="0"/>
          </a:p>
        </p:txBody>
      </p:sp>
      <p:sp>
        <p:nvSpPr>
          <p:cNvPr id="3" name="Subtitle 2"/>
          <p:cNvSpPr>
            <a:spLocks noGrp="1"/>
          </p:cNvSpPr>
          <p:nvPr>
            <p:ph type="subTitle" idx="1"/>
          </p:nvPr>
        </p:nvSpPr>
        <p:spPr>
          <a:xfrm>
            <a:off x="1371600" y="3632201"/>
            <a:ext cx="9448800" cy="1790404"/>
          </a:xfrm>
        </p:spPr>
        <p:txBody>
          <a:bodyPr/>
          <a:lstStyle/>
          <a:p>
            <a:r>
              <a:rPr lang="en-US" dirty="0" smtClean="0"/>
              <a:t>Student Name</a:t>
            </a:r>
          </a:p>
          <a:p>
            <a:r>
              <a:rPr lang="en-US" dirty="0" smtClean="0"/>
              <a:t>Course Number</a:t>
            </a:r>
          </a:p>
          <a:p>
            <a:r>
              <a:rPr lang="en-US" dirty="0" smtClean="0"/>
              <a:t>Due Date</a:t>
            </a:r>
          </a:p>
          <a:p>
            <a:r>
              <a:rPr lang="en-US" dirty="0" smtClean="0"/>
              <a:t>Faculty Name</a:t>
            </a:r>
          </a:p>
        </p:txBody>
      </p:sp>
    </p:spTree>
    <p:extLst>
      <p:ext uri="{BB962C8B-B14F-4D97-AF65-F5344CB8AC3E}">
        <p14:creationId xmlns:p14="http://schemas.microsoft.com/office/powerpoint/2010/main" val="35167290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5600" y="764373"/>
            <a:ext cx="5419060" cy="1293028"/>
          </a:xfrm>
        </p:spPr>
        <p:txBody>
          <a:bodyPr/>
          <a:lstStyle/>
          <a:p>
            <a:r>
              <a:rPr lang="en-US" dirty="0" smtClean="0"/>
              <a:t>Introduction</a:t>
            </a:r>
            <a:endParaRPr lang="en-US" dirty="0"/>
          </a:p>
        </p:txBody>
      </p:sp>
      <p:sp>
        <p:nvSpPr>
          <p:cNvPr id="3" name="Content Placeholder 2"/>
          <p:cNvSpPr>
            <a:spLocks noGrp="1"/>
          </p:cNvSpPr>
          <p:nvPr>
            <p:ph idx="1"/>
          </p:nvPr>
        </p:nvSpPr>
        <p:spPr>
          <a:xfrm>
            <a:off x="707065" y="2300886"/>
            <a:ext cx="5247167" cy="4024125"/>
          </a:xfrm>
        </p:spPr>
        <p:txBody>
          <a:bodyPr>
            <a:normAutofit/>
          </a:bodyPr>
          <a:lstStyle/>
          <a:p>
            <a:r>
              <a:rPr lang="en-US" sz="2600" dirty="0" smtClean="0"/>
              <a:t>Welcome to our bubble world</a:t>
            </a:r>
          </a:p>
          <a:p>
            <a:r>
              <a:rPr lang="en-US" sz="2600" dirty="0" smtClean="0"/>
              <a:t>In this presentation we will describe the civilization of this world</a:t>
            </a:r>
          </a:p>
          <a:p>
            <a:endParaRPr lang="en-US" sz="2600" dirty="0"/>
          </a:p>
        </p:txBody>
      </p:sp>
      <p:pic>
        <p:nvPicPr>
          <p:cNvPr id="4" name="Picture 3"/>
          <p:cNvPicPr>
            <a:picLocks noChangeAspect="1"/>
          </p:cNvPicPr>
          <p:nvPr/>
        </p:nvPicPr>
        <p:blipFill>
          <a:blip r:embed="rId3"/>
          <a:stretch>
            <a:fillRect/>
          </a:stretch>
        </p:blipFill>
        <p:spPr>
          <a:xfrm>
            <a:off x="5605130" y="4312948"/>
            <a:ext cx="1752600" cy="2545052"/>
          </a:xfrm>
          <a:prstGeom prst="rect">
            <a:avLst/>
          </a:prstGeom>
        </p:spPr>
      </p:pic>
      <p:pic>
        <p:nvPicPr>
          <p:cNvPr id="5" name="Picture 4"/>
          <p:cNvPicPr>
            <a:picLocks noChangeAspect="1"/>
          </p:cNvPicPr>
          <p:nvPr/>
        </p:nvPicPr>
        <p:blipFill>
          <a:blip r:embed="rId4"/>
          <a:stretch>
            <a:fillRect/>
          </a:stretch>
        </p:blipFill>
        <p:spPr>
          <a:xfrm>
            <a:off x="7409785" y="2057401"/>
            <a:ext cx="2818736" cy="2477385"/>
          </a:xfrm>
          <a:prstGeom prst="rect">
            <a:avLst/>
          </a:prstGeom>
        </p:spPr>
      </p:pic>
    </p:spTree>
    <p:extLst>
      <p:ext uri="{BB962C8B-B14F-4D97-AF65-F5344CB8AC3E}">
        <p14:creationId xmlns:p14="http://schemas.microsoft.com/office/powerpoint/2010/main" val="26498702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5601" y="764373"/>
            <a:ext cx="5525386" cy="1047415"/>
          </a:xfrm>
        </p:spPr>
        <p:txBody>
          <a:bodyPr/>
          <a:lstStyle/>
          <a:p>
            <a:r>
              <a:rPr lang="en-US" dirty="0" smtClean="0"/>
              <a:t>Geography</a:t>
            </a:r>
            <a:endParaRPr lang="en-US" dirty="0"/>
          </a:p>
        </p:txBody>
      </p:sp>
      <p:sp>
        <p:nvSpPr>
          <p:cNvPr id="3" name="Content Placeholder 2"/>
          <p:cNvSpPr>
            <a:spLocks noGrp="1"/>
          </p:cNvSpPr>
          <p:nvPr>
            <p:ph idx="1"/>
          </p:nvPr>
        </p:nvSpPr>
        <p:spPr>
          <a:xfrm>
            <a:off x="3152553" y="1811788"/>
            <a:ext cx="8096694" cy="2935649"/>
          </a:xfrm>
        </p:spPr>
        <p:txBody>
          <a:bodyPr>
            <a:normAutofit/>
          </a:bodyPr>
          <a:lstStyle/>
          <a:p>
            <a:r>
              <a:rPr lang="en-US" sz="2600" dirty="0" smtClean="0"/>
              <a:t>This area is locate in Sydney, Australia</a:t>
            </a:r>
          </a:p>
          <a:p>
            <a:r>
              <a:rPr lang="en-US" sz="2600" dirty="0" smtClean="0"/>
              <a:t>It contains sand dunes, oasis </a:t>
            </a:r>
            <a:r>
              <a:rPr lang="en-US" sz="2600" dirty="0" err="1" smtClean="0"/>
              <a:t>etc</a:t>
            </a:r>
            <a:endParaRPr lang="en-US" sz="2600" dirty="0" smtClean="0"/>
          </a:p>
          <a:p>
            <a:r>
              <a:rPr lang="en-US" sz="2600" dirty="0" smtClean="0"/>
              <a:t>This area was chosen due to its physical features</a:t>
            </a:r>
            <a:endParaRPr lang="en-US" sz="2600" dirty="0"/>
          </a:p>
        </p:txBody>
      </p:sp>
      <p:pic>
        <p:nvPicPr>
          <p:cNvPr id="4" name="Picture 3"/>
          <p:cNvPicPr>
            <a:picLocks noChangeAspect="1"/>
          </p:cNvPicPr>
          <p:nvPr/>
        </p:nvPicPr>
        <p:blipFill>
          <a:blip r:embed="rId3"/>
          <a:stretch>
            <a:fillRect/>
          </a:stretch>
        </p:blipFill>
        <p:spPr>
          <a:xfrm>
            <a:off x="297712" y="2955852"/>
            <a:ext cx="2854841" cy="3070040"/>
          </a:xfrm>
          <a:prstGeom prst="rect">
            <a:avLst/>
          </a:prstGeom>
        </p:spPr>
      </p:pic>
      <p:pic>
        <p:nvPicPr>
          <p:cNvPr id="5" name="Picture 4"/>
          <p:cNvPicPr>
            <a:picLocks noChangeAspect="1"/>
          </p:cNvPicPr>
          <p:nvPr/>
        </p:nvPicPr>
        <p:blipFill>
          <a:blip r:embed="rId4"/>
          <a:stretch>
            <a:fillRect/>
          </a:stretch>
        </p:blipFill>
        <p:spPr>
          <a:xfrm>
            <a:off x="3597569" y="4747437"/>
            <a:ext cx="3122208" cy="1828800"/>
          </a:xfrm>
          <a:prstGeom prst="rect">
            <a:avLst/>
          </a:prstGeom>
        </p:spPr>
      </p:pic>
    </p:spTree>
    <p:extLst>
      <p:ext uri="{BB962C8B-B14F-4D97-AF65-F5344CB8AC3E}">
        <p14:creationId xmlns:p14="http://schemas.microsoft.com/office/powerpoint/2010/main" val="22029281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79312"/>
            <a:ext cx="2254102" cy="1293028"/>
          </a:xfrm>
        </p:spPr>
        <p:txBody>
          <a:bodyPr/>
          <a:lstStyle/>
          <a:p>
            <a:r>
              <a:rPr lang="en-US" cap="none" dirty="0" smtClean="0"/>
              <a:t>Climate</a:t>
            </a:r>
            <a:endParaRPr lang="en-US" cap="none" dirty="0"/>
          </a:p>
        </p:txBody>
      </p:sp>
      <p:sp>
        <p:nvSpPr>
          <p:cNvPr id="3" name="Content Placeholder 2"/>
          <p:cNvSpPr>
            <a:spLocks noGrp="1"/>
          </p:cNvSpPr>
          <p:nvPr>
            <p:ph idx="1"/>
          </p:nvPr>
        </p:nvSpPr>
        <p:spPr>
          <a:xfrm>
            <a:off x="685800" y="2194560"/>
            <a:ext cx="6267893" cy="4024125"/>
          </a:xfrm>
        </p:spPr>
        <p:txBody>
          <a:bodyPr>
            <a:normAutofit/>
          </a:bodyPr>
          <a:lstStyle/>
          <a:p>
            <a:r>
              <a:rPr lang="en-US" sz="2600" dirty="0" smtClean="0"/>
              <a:t>Its arid</a:t>
            </a:r>
          </a:p>
          <a:p>
            <a:r>
              <a:rPr lang="en-US" sz="2600" dirty="0" smtClean="0"/>
              <a:t>It is about 87-90 degrees Celsius</a:t>
            </a:r>
          </a:p>
          <a:p>
            <a:r>
              <a:rPr lang="en-US" sz="2600" dirty="0" smtClean="0"/>
              <a:t>There are two main forms of plants</a:t>
            </a:r>
          </a:p>
          <a:p>
            <a:pPr lvl="1"/>
            <a:r>
              <a:rPr lang="en-US" sz="2400" dirty="0" smtClean="0"/>
              <a:t>Bubble plant</a:t>
            </a:r>
          </a:p>
          <a:p>
            <a:pPr lvl="1"/>
            <a:r>
              <a:rPr lang="en-US" sz="2400" dirty="0" smtClean="0"/>
              <a:t>Oasis</a:t>
            </a:r>
          </a:p>
          <a:p>
            <a:pPr marL="0" lvl="1" indent="0"/>
            <a:r>
              <a:rPr lang="en-US" sz="2400" dirty="0" smtClean="0"/>
              <a:t> Climate outside differs from inside the bubble since it is manageable.</a:t>
            </a:r>
            <a:endParaRPr lang="en-US" sz="2400" dirty="0"/>
          </a:p>
        </p:txBody>
      </p:sp>
      <p:pic>
        <p:nvPicPr>
          <p:cNvPr id="4" name="Picture 3"/>
          <p:cNvPicPr>
            <a:picLocks noChangeAspect="1"/>
          </p:cNvPicPr>
          <p:nvPr/>
        </p:nvPicPr>
        <p:blipFill>
          <a:blip r:embed="rId3"/>
          <a:stretch>
            <a:fillRect/>
          </a:stretch>
        </p:blipFill>
        <p:spPr>
          <a:xfrm>
            <a:off x="6953693" y="1972340"/>
            <a:ext cx="3601558" cy="3916991"/>
          </a:xfrm>
          <a:prstGeom prst="rect">
            <a:avLst/>
          </a:prstGeom>
        </p:spPr>
      </p:pic>
    </p:spTree>
    <p:extLst>
      <p:ext uri="{BB962C8B-B14F-4D97-AF65-F5344CB8AC3E}">
        <p14:creationId xmlns:p14="http://schemas.microsoft.com/office/powerpoint/2010/main" val="27683048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9098" y="679312"/>
            <a:ext cx="3359888" cy="1293028"/>
          </a:xfrm>
        </p:spPr>
        <p:txBody>
          <a:bodyPr/>
          <a:lstStyle/>
          <a:p>
            <a:r>
              <a:rPr lang="en-US" cap="none" dirty="0" smtClean="0"/>
              <a:t>Topography</a:t>
            </a:r>
            <a:endParaRPr lang="en-US" cap="none" dirty="0"/>
          </a:p>
        </p:txBody>
      </p:sp>
      <p:sp>
        <p:nvSpPr>
          <p:cNvPr id="3" name="Content Placeholder 2"/>
          <p:cNvSpPr>
            <a:spLocks noGrp="1"/>
          </p:cNvSpPr>
          <p:nvPr>
            <p:ph idx="1"/>
          </p:nvPr>
        </p:nvSpPr>
        <p:spPr>
          <a:xfrm>
            <a:off x="5789428" y="1972340"/>
            <a:ext cx="4332767" cy="4024125"/>
          </a:xfrm>
        </p:spPr>
        <p:txBody>
          <a:bodyPr>
            <a:normAutofit/>
          </a:bodyPr>
          <a:lstStyle/>
          <a:p>
            <a:r>
              <a:rPr lang="en-US" sz="2600" dirty="0" smtClean="0"/>
              <a:t>It is a flat region</a:t>
            </a:r>
          </a:p>
          <a:p>
            <a:r>
              <a:rPr lang="en-US" sz="2600" dirty="0" smtClean="0"/>
              <a:t>Contains several hills</a:t>
            </a:r>
          </a:p>
          <a:p>
            <a:r>
              <a:rPr lang="en-US" sz="2600" dirty="0" smtClean="0"/>
              <a:t>Most plants are grassy woodlands (“Sydney,” </a:t>
            </a:r>
            <a:r>
              <a:rPr lang="en-US" sz="2600" dirty="0" err="1" smtClean="0"/>
              <a:t>n.d</a:t>
            </a:r>
            <a:r>
              <a:rPr lang="en-US" sz="2600" dirty="0" smtClean="0"/>
              <a:t>)</a:t>
            </a:r>
            <a:endParaRPr lang="en-US" sz="2600" dirty="0"/>
          </a:p>
        </p:txBody>
      </p:sp>
      <p:pic>
        <p:nvPicPr>
          <p:cNvPr id="4" name="Picture 3"/>
          <p:cNvPicPr>
            <a:picLocks noChangeAspect="1"/>
          </p:cNvPicPr>
          <p:nvPr/>
        </p:nvPicPr>
        <p:blipFill>
          <a:blip r:embed="rId3"/>
          <a:stretch>
            <a:fillRect/>
          </a:stretch>
        </p:blipFill>
        <p:spPr>
          <a:xfrm>
            <a:off x="1105786" y="2412777"/>
            <a:ext cx="3827721" cy="2733381"/>
          </a:xfrm>
          <a:prstGeom prst="rect">
            <a:avLst/>
          </a:prstGeom>
        </p:spPr>
      </p:pic>
    </p:spTree>
    <p:extLst>
      <p:ext uri="{BB962C8B-B14F-4D97-AF65-F5344CB8AC3E}">
        <p14:creationId xmlns:p14="http://schemas.microsoft.com/office/powerpoint/2010/main" val="27831630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43107"/>
            <a:ext cx="4929963" cy="1293028"/>
          </a:xfrm>
        </p:spPr>
        <p:txBody>
          <a:bodyPr/>
          <a:lstStyle/>
          <a:p>
            <a:r>
              <a:rPr lang="en-US" cap="none" dirty="0" smtClean="0"/>
              <a:t>Natural Resources</a:t>
            </a:r>
            <a:endParaRPr lang="en-US" cap="none" dirty="0"/>
          </a:p>
        </p:txBody>
      </p:sp>
      <p:sp>
        <p:nvSpPr>
          <p:cNvPr id="3" name="Content Placeholder 2"/>
          <p:cNvSpPr>
            <a:spLocks noGrp="1"/>
          </p:cNvSpPr>
          <p:nvPr>
            <p:ph idx="1"/>
          </p:nvPr>
        </p:nvSpPr>
        <p:spPr/>
        <p:txBody>
          <a:bodyPr>
            <a:normAutofit/>
          </a:bodyPr>
          <a:lstStyle/>
          <a:p>
            <a:r>
              <a:rPr lang="en-US" sz="2600" dirty="0" smtClean="0"/>
              <a:t>There are plants which produce gold, diamonds, salt as well as other natural resources</a:t>
            </a:r>
          </a:p>
          <a:p>
            <a:r>
              <a:rPr lang="en-US" sz="2600" dirty="0" smtClean="0"/>
              <a:t>There are plants which provide natural resources.</a:t>
            </a:r>
          </a:p>
          <a:p>
            <a:r>
              <a:rPr lang="en-US" sz="2600" dirty="0" smtClean="0"/>
              <a:t>There are animals that aid in in the production of natural resources</a:t>
            </a:r>
          </a:p>
          <a:p>
            <a:pPr lvl="1"/>
            <a:r>
              <a:rPr lang="en-US" sz="2400" dirty="0" smtClean="0"/>
              <a:t>Birds aid in cleaning the air</a:t>
            </a:r>
          </a:p>
        </p:txBody>
      </p:sp>
    </p:spTree>
    <p:extLst>
      <p:ext uri="{BB962C8B-B14F-4D97-AF65-F5344CB8AC3E}">
        <p14:creationId xmlns:p14="http://schemas.microsoft.com/office/powerpoint/2010/main" val="37889775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5600" y="764373"/>
            <a:ext cx="5589181" cy="1293028"/>
          </a:xfrm>
        </p:spPr>
        <p:txBody>
          <a:bodyPr/>
          <a:lstStyle/>
          <a:p>
            <a:r>
              <a:rPr lang="en-US" b="1" dirty="0" smtClean="0"/>
              <a:t>Government</a:t>
            </a:r>
            <a:endParaRPr lang="en-US" b="1" dirty="0"/>
          </a:p>
        </p:txBody>
      </p:sp>
      <p:sp>
        <p:nvSpPr>
          <p:cNvPr id="3" name="Content Placeholder 2"/>
          <p:cNvSpPr>
            <a:spLocks noGrp="1"/>
          </p:cNvSpPr>
          <p:nvPr>
            <p:ph idx="1"/>
          </p:nvPr>
        </p:nvSpPr>
        <p:spPr>
          <a:xfrm>
            <a:off x="685800" y="2194560"/>
            <a:ext cx="5396023" cy="1718221"/>
          </a:xfrm>
        </p:spPr>
        <p:txBody>
          <a:bodyPr>
            <a:noAutofit/>
          </a:bodyPr>
          <a:lstStyle/>
          <a:p>
            <a:r>
              <a:rPr lang="en-US" sz="2600" dirty="0" smtClean="0"/>
              <a:t>The oligarchy government</a:t>
            </a:r>
          </a:p>
          <a:p>
            <a:r>
              <a:rPr lang="en-US" sz="2600" dirty="0" smtClean="0"/>
              <a:t>Women rule over this area</a:t>
            </a:r>
          </a:p>
          <a:p>
            <a:r>
              <a:rPr lang="en-US" sz="2600" dirty="0" smtClean="0"/>
              <a:t>They are voted for by the citizens</a:t>
            </a:r>
          </a:p>
          <a:p>
            <a:endParaRPr lang="en-US" sz="2600" dirty="0"/>
          </a:p>
        </p:txBody>
      </p:sp>
      <p:pic>
        <p:nvPicPr>
          <p:cNvPr id="4" name="Picture 3"/>
          <p:cNvPicPr>
            <a:picLocks noChangeAspect="1"/>
          </p:cNvPicPr>
          <p:nvPr/>
        </p:nvPicPr>
        <p:blipFill>
          <a:blip r:embed="rId3"/>
          <a:stretch>
            <a:fillRect/>
          </a:stretch>
        </p:blipFill>
        <p:spPr>
          <a:xfrm>
            <a:off x="5690190" y="1886503"/>
            <a:ext cx="2933700" cy="1724025"/>
          </a:xfrm>
          <a:prstGeom prst="rect">
            <a:avLst/>
          </a:prstGeom>
        </p:spPr>
      </p:pic>
      <p:sp>
        <p:nvSpPr>
          <p:cNvPr id="5" name="Content Placeholder 2"/>
          <p:cNvSpPr txBox="1">
            <a:spLocks/>
          </p:cNvSpPr>
          <p:nvPr/>
        </p:nvSpPr>
        <p:spPr>
          <a:xfrm>
            <a:off x="531627" y="4049940"/>
            <a:ext cx="9292857" cy="205314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r>
              <a:rPr lang="en-US" sz="2600" dirty="0" smtClean="0"/>
              <a:t>Some of the cities in this area include Hunters hill, Potts point and </a:t>
            </a:r>
            <a:r>
              <a:rPr lang="en-US" sz="2600" dirty="0" err="1" smtClean="0"/>
              <a:t>Rozelle</a:t>
            </a:r>
            <a:endParaRPr lang="en-US" dirty="0"/>
          </a:p>
          <a:p>
            <a:pPr lvl="1"/>
            <a:r>
              <a:rPr lang="en-US" dirty="0" smtClean="0"/>
              <a:t>These villages are all beautiful</a:t>
            </a:r>
          </a:p>
          <a:p>
            <a:pPr lvl="1"/>
            <a:r>
              <a:rPr lang="en-US" dirty="0" smtClean="0"/>
              <a:t>There are heaven of foodies</a:t>
            </a:r>
          </a:p>
          <a:p>
            <a:pPr lvl="1"/>
            <a:r>
              <a:rPr lang="en-US" dirty="0" smtClean="0"/>
              <a:t>There are all green (Telegraph Travel, 2018)</a:t>
            </a:r>
          </a:p>
          <a:p>
            <a:endParaRPr lang="en-US" dirty="0"/>
          </a:p>
        </p:txBody>
      </p:sp>
    </p:spTree>
    <p:extLst>
      <p:ext uri="{BB962C8B-B14F-4D97-AF65-F5344CB8AC3E}">
        <p14:creationId xmlns:p14="http://schemas.microsoft.com/office/powerpoint/2010/main" val="13046337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5600" y="764373"/>
            <a:ext cx="4653516" cy="1293028"/>
          </a:xfrm>
        </p:spPr>
        <p:txBody>
          <a:bodyPr/>
          <a:lstStyle/>
          <a:p>
            <a:r>
              <a:rPr lang="en-US" dirty="0" smtClean="0"/>
              <a:t>Economy</a:t>
            </a:r>
            <a:endParaRPr lang="en-US" dirty="0"/>
          </a:p>
        </p:txBody>
      </p:sp>
      <p:sp>
        <p:nvSpPr>
          <p:cNvPr id="3" name="Content Placeholder 2"/>
          <p:cNvSpPr>
            <a:spLocks noGrp="1"/>
          </p:cNvSpPr>
          <p:nvPr>
            <p:ph idx="1"/>
          </p:nvPr>
        </p:nvSpPr>
        <p:spPr>
          <a:xfrm>
            <a:off x="175438" y="1796904"/>
            <a:ext cx="6501809" cy="4024125"/>
          </a:xfrm>
        </p:spPr>
        <p:txBody>
          <a:bodyPr>
            <a:normAutofit/>
          </a:bodyPr>
          <a:lstStyle/>
          <a:p>
            <a:r>
              <a:rPr lang="en-US" sz="2600" dirty="0" smtClean="0"/>
              <a:t>There are entrepreneurship jobs.</a:t>
            </a:r>
          </a:p>
          <a:p>
            <a:r>
              <a:rPr lang="en-US" sz="2600" dirty="0" smtClean="0"/>
              <a:t>They can integrate new jobs at any time. </a:t>
            </a:r>
          </a:p>
          <a:p>
            <a:r>
              <a:rPr lang="en-US" sz="2600" dirty="0" smtClean="0"/>
              <a:t>They have a mixed economy</a:t>
            </a:r>
          </a:p>
          <a:p>
            <a:r>
              <a:rPr lang="en-US" sz="2600" dirty="0" smtClean="0"/>
              <a:t>People can do any type of job</a:t>
            </a:r>
          </a:p>
          <a:p>
            <a:r>
              <a:rPr lang="en-US" sz="2600" dirty="0" smtClean="0"/>
              <a:t>Government provided income for the people </a:t>
            </a:r>
          </a:p>
          <a:p>
            <a:r>
              <a:rPr lang="en-US" sz="2600" dirty="0" smtClean="0"/>
              <a:t>Jobs do not provide enough salaries</a:t>
            </a:r>
          </a:p>
        </p:txBody>
      </p:sp>
      <p:pic>
        <p:nvPicPr>
          <p:cNvPr id="4" name="Picture 3"/>
          <p:cNvPicPr>
            <a:picLocks noChangeAspect="1"/>
          </p:cNvPicPr>
          <p:nvPr/>
        </p:nvPicPr>
        <p:blipFill>
          <a:blip r:embed="rId3"/>
          <a:stretch>
            <a:fillRect/>
          </a:stretch>
        </p:blipFill>
        <p:spPr>
          <a:xfrm>
            <a:off x="6528390" y="3260053"/>
            <a:ext cx="4146697" cy="2970626"/>
          </a:xfrm>
          <a:prstGeom prst="rect">
            <a:avLst/>
          </a:prstGeom>
        </p:spPr>
      </p:pic>
    </p:spTree>
    <p:extLst>
      <p:ext uri="{BB962C8B-B14F-4D97-AF65-F5344CB8AC3E}">
        <p14:creationId xmlns:p14="http://schemas.microsoft.com/office/powerpoint/2010/main" val="35145103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5600" y="764373"/>
            <a:ext cx="4781107" cy="1293028"/>
          </a:xfrm>
        </p:spPr>
        <p:txBody>
          <a:bodyPr/>
          <a:lstStyle/>
          <a:p>
            <a:r>
              <a:rPr lang="en-US" dirty="0" smtClean="0"/>
              <a:t>Culture</a:t>
            </a:r>
            <a:endParaRPr lang="en-US" dirty="0"/>
          </a:p>
        </p:txBody>
      </p:sp>
      <p:sp>
        <p:nvSpPr>
          <p:cNvPr id="3" name="Content Placeholder 2"/>
          <p:cNvSpPr>
            <a:spLocks noGrp="1"/>
          </p:cNvSpPr>
          <p:nvPr>
            <p:ph idx="1"/>
          </p:nvPr>
        </p:nvSpPr>
        <p:spPr/>
        <p:txBody>
          <a:bodyPr>
            <a:normAutofit/>
          </a:bodyPr>
          <a:lstStyle/>
          <a:p>
            <a:pPr marL="0" indent="0">
              <a:buNone/>
            </a:pPr>
            <a:endParaRPr lang="en-US" sz="2600" dirty="0" smtClean="0"/>
          </a:p>
          <a:p>
            <a:r>
              <a:rPr lang="en-US" sz="2600" dirty="0" smtClean="0"/>
              <a:t>Families can be of any size.</a:t>
            </a:r>
          </a:p>
          <a:p>
            <a:pPr lvl="1"/>
            <a:r>
              <a:rPr lang="en-US" sz="2400" dirty="0" smtClean="0"/>
              <a:t>there are not regulated.</a:t>
            </a:r>
          </a:p>
          <a:p>
            <a:r>
              <a:rPr lang="en-US" sz="2600" dirty="0" smtClean="0"/>
              <a:t>The main religion is Christianity.</a:t>
            </a:r>
          </a:p>
          <a:p>
            <a:pPr marL="457200" lvl="1" indent="0">
              <a:buNone/>
            </a:pPr>
            <a:r>
              <a:rPr lang="en-US" dirty="0" smtClean="0"/>
              <a:t>Majority of the people worship Jesus and God.</a:t>
            </a:r>
          </a:p>
          <a:p>
            <a:pPr marL="342900" lvl="1" indent="-342900"/>
            <a:r>
              <a:rPr lang="en-US" sz="2600" dirty="0" smtClean="0"/>
              <a:t>Their main language is English</a:t>
            </a:r>
          </a:p>
          <a:p>
            <a:pPr marL="342900" lvl="1" indent="-342900"/>
            <a:r>
              <a:rPr lang="en-US" sz="2600" dirty="0" smtClean="0"/>
              <a:t>Each child attends school three hours a day.</a:t>
            </a:r>
          </a:p>
          <a:p>
            <a:pPr marL="342900" lvl="1" indent="-342900"/>
            <a:r>
              <a:rPr lang="en-US" sz="2600" dirty="0" smtClean="0"/>
              <a:t>They write on books using pen.</a:t>
            </a:r>
          </a:p>
          <a:p>
            <a:pPr marL="800100" lvl="2" indent="-342900"/>
            <a:r>
              <a:rPr lang="en-US" sz="2400" dirty="0" smtClean="0"/>
              <a:t>They are taught math's, reading, science and social studies. </a:t>
            </a:r>
          </a:p>
        </p:txBody>
      </p:sp>
    </p:spTree>
    <p:extLst>
      <p:ext uri="{BB962C8B-B14F-4D97-AF65-F5344CB8AC3E}">
        <p14:creationId xmlns:p14="http://schemas.microsoft.com/office/powerpoint/2010/main" val="2038936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Bubble world civilization</a:t>
            </a:r>
            <a:endParaRPr lang="en-US" dirty="0"/>
          </a:p>
        </p:txBody>
      </p:sp>
      <p:sp>
        <p:nvSpPr>
          <p:cNvPr id="3" name="Content Placeholder 2"/>
          <p:cNvSpPr>
            <a:spLocks noGrp="1"/>
          </p:cNvSpPr>
          <p:nvPr>
            <p:ph idx="1"/>
          </p:nvPr>
        </p:nvSpPr>
        <p:spPr>
          <a:xfrm>
            <a:off x="685800" y="2194561"/>
            <a:ext cx="7628860" cy="2483766"/>
          </a:xfrm>
        </p:spPr>
        <p:txBody>
          <a:bodyPr/>
          <a:lstStyle/>
          <a:p>
            <a:r>
              <a:rPr lang="en-US" dirty="0" smtClean="0"/>
              <a:t>The civilization of the bubble world is different since they live in a bubble.</a:t>
            </a:r>
          </a:p>
          <a:p>
            <a:r>
              <a:rPr lang="en-US" dirty="0" smtClean="0"/>
              <a:t>Citizens play a major role in civilization </a:t>
            </a:r>
          </a:p>
          <a:p>
            <a:r>
              <a:rPr lang="en-US" dirty="0" smtClean="0"/>
              <a:t>The government does almost everything for them</a:t>
            </a:r>
          </a:p>
          <a:p>
            <a:r>
              <a:rPr lang="en-US" dirty="0" smtClean="0"/>
              <a:t>They work on maintaining peace in all times. </a:t>
            </a:r>
            <a:endParaRPr lang="en-US" dirty="0"/>
          </a:p>
        </p:txBody>
      </p:sp>
      <p:pic>
        <p:nvPicPr>
          <p:cNvPr id="4" name="Picture 3"/>
          <p:cNvPicPr>
            <a:picLocks noChangeAspect="1"/>
          </p:cNvPicPr>
          <p:nvPr/>
        </p:nvPicPr>
        <p:blipFill>
          <a:blip r:embed="rId3"/>
          <a:stretch>
            <a:fillRect/>
          </a:stretch>
        </p:blipFill>
        <p:spPr>
          <a:xfrm>
            <a:off x="4971607" y="4508205"/>
            <a:ext cx="2971800" cy="2164657"/>
          </a:xfrm>
          <a:prstGeom prst="rect">
            <a:avLst/>
          </a:prstGeom>
        </p:spPr>
      </p:pic>
      <p:pic>
        <p:nvPicPr>
          <p:cNvPr id="5" name="Picture 4"/>
          <p:cNvPicPr>
            <a:picLocks noChangeAspect="1"/>
          </p:cNvPicPr>
          <p:nvPr/>
        </p:nvPicPr>
        <p:blipFill>
          <a:blip r:embed="rId4"/>
          <a:stretch>
            <a:fillRect/>
          </a:stretch>
        </p:blipFill>
        <p:spPr>
          <a:xfrm>
            <a:off x="8102230" y="2593680"/>
            <a:ext cx="2828039" cy="1914525"/>
          </a:xfrm>
          <a:prstGeom prst="rect">
            <a:avLst/>
          </a:prstGeom>
        </p:spPr>
      </p:pic>
    </p:spTree>
    <p:extLst>
      <p:ext uri="{BB962C8B-B14F-4D97-AF65-F5344CB8AC3E}">
        <p14:creationId xmlns:p14="http://schemas.microsoft.com/office/powerpoint/2010/main" val="39160807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sz="2600" b="1" i="1" dirty="0" smtClean="0"/>
              <a:t>Thank you for your time. Hoping you’ve learnt something about The Bubble World.</a:t>
            </a:r>
          </a:p>
          <a:p>
            <a:endParaRPr lang="en-US" b="1" dirty="0"/>
          </a:p>
        </p:txBody>
      </p:sp>
      <p:pic>
        <p:nvPicPr>
          <p:cNvPr id="4" name="Picture 3"/>
          <p:cNvPicPr>
            <a:picLocks noChangeAspect="1"/>
          </p:cNvPicPr>
          <p:nvPr/>
        </p:nvPicPr>
        <p:blipFill>
          <a:blip r:embed="rId3"/>
          <a:stretch>
            <a:fillRect/>
          </a:stretch>
        </p:blipFill>
        <p:spPr>
          <a:xfrm>
            <a:off x="842075" y="2844177"/>
            <a:ext cx="9003673" cy="3714750"/>
          </a:xfrm>
          <a:prstGeom prst="rect">
            <a:avLst/>
          </a:prstGeom>
        </p:spPr>
      </p:pic>
    </p:spTree>
    <p:extLst>
      <p:ext uri="{BB962C8B-B14F-4D97-AF65-F5344CB8AC3E}">
        <p14:creationId xmlns:p14="http://schemas.microsoft.com/office/powerpoint/2010/main" val="25949796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93264" y="901532"/>
            <a:ext cx="3680637" cy="1293028"/>
          </a:xfrm>
        </p:spPr>
        <p:txBody>
          <a:bodyPr/>
          <a:lstStyle/>
          <a:p>
            <a:r>
              <a:rPr lang="en-US" dirty="0" smtClean="0"/>
              <a:t>References</a:t>
            </a:r>
            <a:endParaRPr lang="en-US" dirty="0"/>
          </a:p>
        </p:txBody>
      </p:sp>
      <p:sp>
        <p:nvSpPr>
          <p:cNvPr id="3" name="Content Placeholder 2"/>
          <p:cNvSpPr>
            <a:spLocks noGrp="1"/>
          </p:cNvSpPr>
          <p:nvPr>
            <p:ph idx="1"/>
          </p:nvPr>
        </p:nvSpPr>
        <p:spPr/>
        <p:txBody>
          <a:bodyPr/>
          <a:lstStyle/>
          <a:p>
            <a:r>
              <a:rPr lang="en-US" dirty="0" smtClean="0"/>
              <a:t>Lumen.(n.d.). </a:t>
            </a:r>
            <a:r>
              <a:rPr lang="en-US" dirty="0"/>
              <a:t>Forms of </a:t>
            </a:r>
            <a:r>
              <a:rPr lang="en-US" dirty="0" smtClean="0"/>
              <a:t>Government. </a:t>
            </a:r>
            <a:r>
              <a:rPr lang="en-US" dirty="0"/>
              <a:t>Retrieved from https://courses.lumenlearning.com/boundless-politicalscience/chapter/forms-of-government/</a:t>
            </a:r>
            <a:endParaRPr lang="en-US" dirty="0" smtClean="0"/>
          </a:p>
          <a:p>
            <a:r>
              <a:rPr lang="en-US" dirty="0" smtClean="0"/>
              <a:t>Sydney. (n.d.). </a:t>
            </a:r>
            <a:r>
              <a:rPr lang="en-US" dirty="0"/>
              <a:t>Retrieved from </a:t>
            </a:r>
            <a:r>
              <a:rPr lang="en-US" dirty="0">
                <a:hlinkClick r:id="rId2"/>
              </a:rPr>
              <a:t>https://en-au.topographic-map.com/maps/janv/Sydney</a:t>
            </a:r>
            <a:r>
              <a:rPr lang="en-US" dirty="0" smtClean="0">
                <a:hlinkClick r:id="rId2"/>
              </a:rPr>
              <a:t>/</a:t>
            </a:r>
            <a:endParaRPr lang="en-US" dirty="0" smtClean="0"/>
          </a:p>
          <a:p>
            <a:r>
              <a:rPr lang="en-US" dirty="0" smtClean="0"/>
              <a:t>Telegraph Travel. (2018). </a:t>
            </a:r>
            <a:r>
              <a:rPr lang="en-US" dirty="0"/>
              <a:t>15 reasons why Sydney is the greatest city in the </a:t>
            </a:r>
            <a:r>
              <a:rPr lang="en-US" dirty="0" smtClean="0"/>
              <a:t>world. </a:t>
            </a:r>
            <a:r>
              <a:rPr lang="en-US" dirty="0"/>
              <a:t>Retrieved from https://www.telegraph.co.uk/travel/destinations/oceania/australia/new-south-wales/sydney/articles/sydney-best-city-in-the-world/</a:t>
            </a:r>
            <a:endParaRPr lang="en-US" dirty="0"/>
          </a:p>
        </p:txBody>
      </p:sp>
    </p:spTree>
    <p:extLst>
      <p:ext uri="{BB962C8B-B14F-4D97-AF65-F5344CB8AC3E}">
        <p14:creationId xmlns:p14="http://schemas.microsoft.com/office/powerpoint/2010/main" val="3125493493"/>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Vapor Trail</Template>
  <TotalTime>97</TotalTime>
  <Words>877</Words>
  <Application>Microsoft Office PowerPoint</Application>
  <PresentationFormat>Widescreen</PresentationFormat>
  <Paragraphs>83</Paragraphs>
  <Slides>12</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Century Gothic</vt:lpstr>
      <vt:lpstr>Vapor Trail</vt:lpstr>
      <vt:lpstr>The Bubble world</vt:lpstr>
      <vt:lpstr>Introduction</vt:lpstr>
      <vt:lpstr>Geography</vt:lpstr>
      <vt:lpstr>Climate</vt:lpstr>
      <vt:lpstr>Topography</vt:lpstr>
      <vt:lpstr>Natural Resources</vt:lpstr>
      <vt:lpstr>Government</vt:lpstr>
      <vt:lpstr>Economy</vt:lpstr>
      <vt:lpstr>Culture</vt:lpstr>
      <vt:lpstr>Bubble world civilization</vt:lpstr>
      <vt:lpstr>PowerPoint Presentation</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Bubble world</dc:title>
  <dc:creator>WANJIKU</dc:creator>
  <cp:lastModifiedBy>WANJIKU</cp:lastModifiedBy>
  <cp:revision>111</cp:revision>
  <dcterms:created xsi:type="dcterms:W3CDTF">2021-10-06T02:47:28Z</dcterms:created>
  <dcterms:modified xsi:type="dcterms:W3CDTF">2021-10-06T04:25:00Z</dcterms:modified>
</cp:coreProperties>
</file>